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59" r:id="rId5"/>
    <p:sldId id="260" r:id="rId6"/>
    <p:sldId id="273" r:id="rId7"/>
    <p:sldId id="270" r:id="rId8"/>
    <p:sldId id="262" r:id="rId9"/>
    <p:sldId id="263" r:id="rId10"/>
    <p:sldId id="268" r:id="rId11"/>
    <p:sldId id="266" r:id="rId12"/>
    <p:sldId id="269" r:id="rId13"/>
    <p:sldId id="267" r:id="rId14"/>
    <p:sldId id="26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6B62E-8929-4B30-8287-96DCEB22E624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0D9447-4B52-4F9D-95FA-A9BA3228291E}">
      <dgm:prSet phldrT="[Texte]"/>
      <dgm:spPr/>
      <dgm:t>
        <a:bodyPr/>
        <a:lstStyle/>
        <a:p>
          <a:r>
            <a:rPr lang="fr-FR" dirty="0"/>
            <a:t>Compréhension</a:t>
          </a:r>
        </a:p>
      </dgm:t>
    </dgm:pt>
    <dgm:pt modelId="{F9F884B6-866A-45B3-AA2E-8A9BED6564C4}" type="parTrans" cxnId="{C41E8CDB-A7BA-4A87-B4A2-F8C464850D51}">
      <dgm:prSet/>
      <dgm:spPr/>
      <dgm:t>
        <a:bodyPr/>
        <a:lstStyle/>
        <a:p>
          <a:endParaRPr lang="fr-FR"/>
        </a:p>
      </dgm:t>
    </dgm:pt>
    <dgm:pt modelId="{BB4E914D-B690-4BE3-8382-25433EEB6877}" type="sibTrans" cxnId="{C41E8CDB-A7BA-4A87-B4A2-F8C464850D51}">
      <dgm:prSet/>
      <dgm:spPr/>
      <dgm:t>
        <a:bodyPr/>
        <a:lstStyle/>
        <a:p>
          <a:endParaRPr lang="fr-FR"/>
        </a:p>
      </dgm:t>
    </dgm:pt>
    <dgm:pt modelId="{C7FA1D46-B54B-4496-A661-78889EC8E854}">
      <dgm:prSet phldrT="[Texte]"/>
      <dgm:spPr/>
      <dgm:t>
        <a:bodyPr/>
        <a:lstStyle/>
        <a:p>
          <a:r>
            <a:rPr lang="fr-FR" dirty="0"/>
            <a:t>Idéation</a:t>
          </a:r>
        </a:p>
      </dgm:t>
    </dgm:pt>
    <dgm:pt modelId="{E2EF49EE-D0A3-40F4-B736-5EBD4111844F}" type="parTrans" cxnId="{24F79835-1126-4D7B-AA88-EC1E26E83594}">
      <dgm:prSet/>
      <dgm:spPr/>
      <dgm:t>
        <a:bodyPr/>
        <a:lstStyle/>
        <a:p>
          <a:endParaRPr lang="fr-FR"/>
        </a:p>
      </dgm:t>
    </dgm:pt>
    <dgm:pt modelId="{95FE5ECB-6B3D-4F93-859F-8FDFED926745}" type="sibTrans" cxnId="{24F79835-1126-4D7B-AA88-EC1E26E83594}">
      <dgm:prSet/>
      <dgm:spPr/>
      <dgm:t>
        <a:bodyPr/>
        <a:lstStyle/>
        <a:p>
          <a:endParaRPr lang="fr-FR"/>
        </a:p>
      </dgm:t>
    </dgm:pt>
    <dgm:pt modelId="{77433558-C42E-4E67-94FA-649B97308E18}">
      <dgm:prSet phldrT="[Texte]"/>
      <dgm:spPr/>
      <dgm:t>
        <a:bodyPr/>
        <a:lstStyle/>
        <a:p>
          <a:r>
            <a:rPr lang="fr-FR" dirty="0"/>
            <a:t>Adoption</a:t>
          </a:r>
        </a:p>
      </dgm:t>
    </dgm:pt>
    <dgm:pt modelId="{0B35B7FA-EA15-4FE6-953D-37FD63C00C8D}" type="parTrans" cxnId="{A904B8E2-1251-42F3-9E7E-868A5E6C2D73}">
      <dgm:prSet/>
      <dgm:spPr/>
      <dgm:t>
        <a:bodyPr/>
        <a:lstStyle/>
        <a:p>
          <a:endParaRPr lang="fr-FR"/>
        </a:p>
      </dgm:t>
    </dgm:pt>
    <dgm:pt modelId="{E9EC8D76-E7A7-4A06-9278-39B171116275}" type="sibTrans" cxnId="{A904B8E2-1251-42F3-9E7E-868A5E6C2D73}">
      <dgm:prSet/>
      <dgm:spPr/>
      <dgm:t>
        <a:bodyPr/>
        <a:lstStyle/>
        <a:p>
          <a:endParaRPr lang="fr-FR"/>
        </a:p>
      </dgm:t>
    </dgm:pt>
    <dgm:pt modelId="{9802405D-06E1-48C6-B637-A00F44C83D3B}" type="pres">
      <dgm:prSet presAssocID="{A266B62E-8929-4B30-8287-96DCEB22E624}" presName="compositeShape" presStyleCnt="0">
        <dgm:presLayoutVars>
          <dgm:chMax val="7"/>
          <dgm:dir/>
          <dgm:resizeHandles val="exact"/>
        </dgm:presLayoutVars>
      </dgm:prSet>
      <dgm:spPr/>
    </dgm:pt>
    <dgm:pt modelId="{E8324C7A-56D2-4583-8C52-E7D5931C2F7E}" type="pres">
      <dgm:prSet presAssocID="{A266B62E-8929-4B30-8287-96DCEB22E624}" presName="wedge1" presStyleLbl="node1" presStyleIdx="0" presStyleCnt="3"/>
      <dgm:spPr/>
    </dgm:pt>
    <dgm:pt modelId="{8FAD3829-AD11-4AB1-9ED2-7CAA99328082}" type="pres">
      <dgm:prSet presAssocID="{A266B62E-8929-4B30-8287-96DCEB22E624}" presName="dummy1a" presStyleCnt="0"/>
      <dgm:spPr/>
    </dgm:pt>
    <dgm:pt modelId="{DE79A23C-7056-4180-96D2-2D1F2A0E5A25}" type="pres">
      <dgm:prSet presAssocID="{A266B62E-8929-4B30-8287-96DCEB22E624}" presName="dummy1b" presStyleCnt="0"/>
      <dgm:spPr/>
    </dgm:pt>
    <dgm:pt modelId="{1D22FE23-660C-4155-A33D-87B8B7FB620F}" type="pres">
      <dgm:prSet presAssocID="{A266B62E-8929-4B30-8287-96DCEB22E62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6AF267-ED6D-4946-9696-A972A5FBD017}" type="pres">
      <dgm:prSet presAssocID="{A266B62E-8929-4B30-8287-96DCEB22E624}" presName="wedge2" presStyleLbl="node1" presStyleIdx="1" presStyleCnt="3"/>
      <dgm:spPr/>
    </dgm:pt>
    <dgm:pt modelId="{31D1B7C1-5FC6-4638-B190-9B4C15DA235F}" type="pres">
      <dgm:prSet presAssocID="{A266B62E-8929-4B30-8287-96DCEB22E624}" presName="dummy2a" presStyleCnt="0"/>
      <dgm:spPr/>
    </dgm:pt>
    <dgm:pt modelId="{0689E911-83EC-4866-968D-6EA2A085A195}" type="pres">
      <dgm:prSet presAssocID="{A266B62E-8929-4B30-8287-96DCEB22E624}" presName="dummy2b" presStyleCnt="0"/>
      <dgm:spPr/>
    </dgm:pt>
    <dgm:pt modelId="{39E3B935-E825-4D87-BC07-8D27F19AAE3A}" type="pres">
      <dgm:prSet presAssocID="{A266B62E-8929-4B30-8287-96DCEB22E62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0BD4E42-2FA5-4B9B-8E39-5AD4F814837E}" type="pres">
      <dgm:prSet presAssocID="{A266B62E-8929-4B30-8287-96DCEB22E624}" presName="wedge3" presStyleLbl="node1" presStyleIdx="2" presStyleCnt="3"/>
      <dgm:spPr/>
    </dgm:pt>
    <dgm:pt modelId="{5E523F09-843E-4041-B48F-01405C62F257}" type="pres">
      <dgm:prSet presAssocID="{A266B62E-8929-4B30-8287-96DCEB22E624}" presName="dummy3a" presStyleCnt="0"/>
      <dgm:spPr/>
    </dgm:pt>
    <dgm:pt modelId="{E63F486C-252E-4254-83C0-5020F32FE20E}" type="pres">
      <dgm:prSet presAssocID="{A266B62E-8929-4B30-8287-96DCEB22E624}" presName="dummy3b" presStyleCnt="0"/>
      <dgm:spPr/>
    </dgm:pt>
    <dgm:pt modelId="{CC30C00D-6536-4DDF-B7B7-F7E4AD743E1E}" type="pres">
      <dgm:prSet presAssocID="{A266B62E-8929-4B30-8287-96DCEB22E62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BF0A292-9B00-41A7-873A-587BAF4DCE0B}" type="pres">
      <dgm:prSet presAssocID="{BB4E914D-B690-4BE3-8382-25433EEB6877}" presName="arrowWedge1" presStyleLbl="fgSibTrans2D1" presStyleIdx="0" presStyleCnt="3"/>
      <dgm:spPr/>
    </dgm:pt>
    <dgm:pt modelId="{0169EDAC-F4A2-427C-9B25-FD03324EC940}" type="pres">
      <dgm:prSet presAssocID="{95FE5ECB-6B3D-4F93-859F-8FDFED926745}" presName="arrowWedge2" presStyleLbl="fgSibTrans2D1" presStyleIdx="1" presStyleCnt="3"/>
      <dgm:spPr/>
    </dgm:pt>
    <dgm:pt modelId="{CD93A0AB-1A4B-49A2-8FE1-75CEA8A9F2DA}" type="pres">
      <dgm:prSet presAssocID="{E9EC8D76-E7A7-4A06-9278-39B171116275}" presName="arrowWedge3" presStyleLbl="fgSibTrans2D1" presStyleIdx="2" presStyleCnt="3"/>
      <dgm:spPr/>
    </dgm:pt>
  </dgm:ptLst>
  <dgm:cxnLst>
    <dgm:cxn modelId="{27B6541F-7F4B-4D74-806A-BCC17D08E428}" type="presOf" srcId="{A80D9447-4B52-4F9D-95FA-A9BA3228291E}" destId="{1D22FE23-660C-4155-A33D-87B8B7FB620F}" srcOrd="1" destOrd="0" presId="urn:microsoft.com/office/officeart/2005/8/layout/cycle8"/>
    <dgm:cxn modelId="{24F79835-1126-4D7B-AA88-EC1E26E83594}" srcId="{A266B62E-8929-4B30-8287-96DCEB22E624}" destId="{C7FA1D46-B54B-4496-A661-78889EC8E854}" srcOrd="1" destOrd="0" parTransId="{E2EF49EE-D0A3-40F4-B736-5EBD4111844F}" sibTransId="{95FE5ECB-6B3D-4F93-859F-8FDFED926745}"/>
    <dgm:cxn modelId="{1071F365-5B9D-4B3B-8E00-3C972300A26D}" type="presOf" srcId="{77433558-C42E-4E67-94FA-649B97308E18}" destId="{A0BD4E42-2FA5-4B9B-8E39-5AD4F814837E}" srcOrd="0" destOrd="0" presId="urn:microsoft.com/office/officeart/2005/8/layout/cycle8"/>
    <dgm:cxn modelId="{C92D0C95-3AEC-47AC-AA81-1F39BDCD8181}" type="presOf" srcId="{A266B62E-8929-4B30-8287-96DCEB22E624}" destId="{9802405D-06E1-48C6-B637-A00F44C83D3B}" srcOrd="0" destOrd="0" presId="urn:microsoft.com/office/officeart/2005/8/layout/cycle8"/>
    <dgm:cxn modelId="{659C11A1-6F65-4B19-927A-C4C2A3DC0B2B}" type="presOf" srcId="{C7FA1D46-B54B-4496-A661-78889EC8E854}" destId="{39E3B935-E825-4D87-BC07-8D27F19AAE3A}" srcOrd="1" destOrd="0" presId="urn:microsoft.com/office/officeart/2005/8/layout/cycle8"/>
    <dgm:cxn modelId="{9E0865A1-9FB7-4305-BF37-D809790AFDAE}" type="presOf" srcId="{77433558-C42E-4E67-94FA-649B97308E18}" destId="{CC30C00D-6536-4DDF-B7B7-F7E4AD743E1E}" srcOrd="1" destOrd="0" presId="urn:microsoft.com/office/officeart/2005/8/layout/cycle8"/>
    <dgm:cxn modelId="{E673ADB5-0B68-40E3-90F5-3034F8EF4846}" type="presOf" srcId="{C7FA1D46-B54B-4496-A661-78889EC8E854}" destId="{636AF267-ED6D-4946-9696-A972A5FBD017}" srcOrd="0" destOrd="0" presId="urn:microsoft.com/office/officeart/2005/8/layout/cycle8"/>
    <dgm:cxn modelId="{2AF37CCF-BA51-4EB4-9F7C-D0F5382EFA8C}" type="presOf" srcId="{A80D9447-4B52-4F9D-95FA-A9BA3228291E}" destId="{E8324C7A-56D2-4583-8C52-E7D5931C2F7E}" srcOrd="0" destOrd="0" presId="urn:microsoft.com/office/officeart/2005/8/layout/cycle8"/>
    <dgm:cxn modelId="{C41E8CDB-A7BA-4A87-B4A2-F8C464850D51}" srcId="{A266B62E-8929-4B30-8287-96DCEB22E624}" destId="{A80D9447-4B52-4F9D-95FA-A9BA3228291E}" srcOrd="0" destOrd="0" parTransId="{F9F884B6-866A-45B3-AA2E-8A9BED6564C4}" sibTransId="{BB4E914D-B690-4BE3-8382-25433EEB6877}"/>
    <dgm:cxn modelId="{A904B8E2-1251-42F3-9E7E-868A5E6C2D73}" srcId="{A266B62E-8929-4B30-8287-96DCEB22E624}" destId="{77433558-C42E-4E67-94FA-649B97308E18}" srcOrd="2" destOrd="0" parTransId="{0B35B7FA-EA15-4FE6-953D-37FD63C00C8D}" sibTransId="{E9EC8D76-E7A7-4A06-9278-39B171116275}"/>
    <dgm:cxn modelId="{B62CE402-AA75-4175-A09D-023F9964F764}" type="presParOf" srcId="{9802405D-06E1-48C6-B637-A00F44C83D3B}" destId="{E8324C7A-56D2-4583-8C52-E7D5931C2F7E}" srcOrd="0" destOrd="0" presId="urn:microsoft.com/office/officeart/2005/8/layout/cycle8"/>
    <dgm:cxn modelId="{B7AB72AE-8D52-4F53-A1DB-05D147DA36A2}" type="presParOf" srcId="{9802405D-06E1-48C6-B637-A00F44C83D3B}" destId="{8FAD3829-AD11-4AB1-9ED2-7CAA99328082}" srcOrd="1" destOrd="0" presId="urn:microsoft.com/office/officeart/2005/8/layout/cycle8"/>
    <dgm:cxn modelId="{E3857BC6-A52E-487D-8687-EDE545A1522F}" type="presParOf" srcId="{9802405D-06E1-48C6-B637-A00F44C83D3B}" destId="{DE79A23C-7056-4180-96D2-2D1F2A0E5A25}" srcOrd="2" destOrd="0" presId="urn:microsoft.com/office/officeart/2005/8/layout/cycle8"/>
    <dgm:cxn modelId="{00FF1D7A-11E2-40E4-B598-75E38520E03A}" type="presParOf" srcId="{9802405D-06E1-48C6-B637-A00F44C83D3B}" destId="{1D22FE23-660C-4155-A33D-87B8B7FB620F}" srcOrd="3" destOrd="0" presId="urn:microsoft.com/office/officeart/2005/8/layout/cycle8"/>
    <dgm:cxn modelId="{CFDA1B0C-7B9B-47E8-86E8-52D3B0FCD6BB}" type="presParOf" srcId="{9802405D-06E1-48C6-B637-A00F44C83D3B}" destId="{636AF267-ED6D-4946-9696-A972A5FBD017}" srcOrd="4" destOrd="0" presId="urn:microsoft.com/office/officeart/2005/8/layout/cycle8"/>
    <dgm:cxn modelId="{E4FAB691-29F3-4D67-AC99-A312F52DAFE5}" type="presParOf" srcId="{9802405D-06E1-48C6-B637-A00F44C83D3B}" destId="{31D1B7C1-5FC6-4638-B190-9B4C15DA235F}" srcOrd="5" destOrd="0" presId="urn:microsoft.com/office/officeart/2005/8/layout/cycle8"/>
    <dgm:cxn modelId="{F068CE26-5B0E-4D51-A3CD-966D1FE00E0A}" type="presParOf" srcId="{9802405D-06E1-48C6-B637-A00F44C83D3B}" destId="{0689E911-83EC-4866-968D-6EA2A085A195}" srcOrd="6" destOrd="0" presId="urn:microsoft.com/office/officeart/2005/8/layout/cycle8"/>
    <dgm:cxn modelId="{77E026EF-8F80-407E-A860-11498091659C}" type="presParOf" srcId="{9802405D-06E1-48C6-B637-A00F44C83D3B}" destId="{39E3B935-E825-4D87-BC07-8D27F19AAE3A}" srcOrd="7" destOrd="0" presId="urn:microsoft.com/office/officeart/2005/8/layout/cycle8"/>
    <dgm:cxn modelId="{3B61A568-1DD2-46C6-B18A-122B87C4579D}" type="presParOf" srcId="{9802405D-06E1-48C6-B637-A00F44C83D3B}" destId="{A0BD4E42-2FA5-4B9B-8E39-5AD4F814837E}" srcOrd="8" destOrd="0" presId="urn:microsoft.com/office/officeart/2005/8/layout/cycle8"/>
    <dgm:cxn modelId="{230433D5-579E-47D7-8DB9-2DD0A37BC391}" type="presParOf" srcId="{9802405D-06E1-48C6-B637-A00F44C83D3B}" destId="{5E523F09-843E-4041-B48F-01405C62F257}" srcOrd="9" destOrd="0" presId="urn:microsoft.com/office/officeart/2005/8/layout/cycle8"/>
    <dgm:cxn modelId="{09A90776-F0B6-438A-A184-3651559CD540}" type="presParOf" srcId="{9802405D-06E1-48C6-B637-A00F44C83D3B}" destId="{E63F486C-252E-4254-83C0-5020F32FE20E}" srcOrd="10" destOrd="0" presId="urn:microsoft.com/office/officeart/2005/8/layout/cycle8"/>
    <dgm:cxn modelId="{526CEDF3-D4BF-43AB-BB5A-A7464C07170E}" type="presParOf" srcId="{9802405D-06E1-48C6-B637-A00F44C83D3B}" destId="{CC30C00D-6536-4DDF-B7B7-F7E4AD743E1E}" srcOrd="11" destOrd="0" presId="urn:microsoft.com/office/officeart/2005/8/layout/cycle8"/>
    <dgm:cxn modelId="{1222D97E-19BA-49DA-B0C3-E59AA055FC0B}" type="presParOf" srcId="{9802405D-06E1-48C6-B637-A00F44C83D3B}" destId="{9BF0A292-9B00-41A7-873A-587BAF4DCE0B}" srcOrd="12" destOrd="0" presId="urn:microsoft.com/office/officeart/2005/8/layout/cycle8"/>
    <dgm:cxn modelId="{DFA9AE4C-AEC8-4972-8262-EA545D7A8C22}" type="presParOf" srcId="{9802405D-06E1-48C6-B637-A00F44C83D3B}" destId="{0169EDAC-F4A2-427C-9B25-FD03324EC940}" srcOrd="13" destOrd="0" presId="urn:microsoft.com/office/officeart/2005/8/layout/cycle8"/>
    <dgm:cxn modelId="{391E96B2-B20B-4AFD-B6EE-39C44EC80BF2}" type="presParOf" srcId="{9802405D-06E1-48C6-B637-A00F44C83D3B}" destId="{CD93A0AB-1A4B-49A2-8FE1-75CEA8A9F2D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24C7A-56D2-4583-8C52-E7D5931C2F7E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Compréhension</a:t>
          </a:r>
        </a:p>
      </dsp:txBody>
      <dsp:txXfrm>
        <a:off x="4280746" y="1316736"/>
        <a:ext cx="1625600" cy="1354666"/>
      </dsp:txXfrm>
    </dsp:sp>
    <dsp:sp modelId="{636AF267-ED6D-4946-9696-A972A5FBD017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Idéation</a:t>
          </a:r>
        </a:p>
      </dsp:txBody>
      <dsp:txXfrm>
        <a:off x="2871893" y="3467946"/>
        <a:ext cx="2438400" cy="1192106"/>
      </dsp:txXfrm>
    </dsp:sp>
    <dsp:sp modelId="{A0BD4E42-2FA5-4B9B-8E39-5AD4F814837E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Adoption</a:t>
          </a:r>
        </a:p>
      </dsp:txBody>
      <dsp:txXfrm>
        <a:off x="2221653" y="1316736"/>
        <a:ext cx="1625600" cy="1354666"/>
      </dsp:txXfrm>
    </dsp:sp>
    <dsp:sp modelId="{9BF0A292-9B00-41A7-873A-587BAF4DCE0B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9EDAC-F4A2-427C-9B25-FD03324EC940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3A0AB-1A4B-49A2-8FE1-75CEA8A9F2DA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3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08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5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74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06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9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0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93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36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73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32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CBBC-3A4C-46AC-AE64-FDF02625BAE1}" type="datetimeFigureOut">
              <a:rPr lang="fr-FR" smtClean="0"/>
              <a:t>30/05/2017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11DFF-52D8-49AE-AE02-3C67EFAC1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82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Lean UX</a:t>
            </a:r>
          </a:p>
        </p:txBody>
      </p:sp>
    </p:spTree>
    <p:extLst>
      <p:ext uri="{BB962C8B-B14F-4D97-AF65-F5344CB8AC3E}">
        <p14:creationId xmlns:p14="http://schemas.microsoft.com/office/powerpoint/2010/main" val="122433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2" y="22193"/>
            <a:ext cx="10299148" cy="6835807"/>
          </a:xfrm>
        </p:spPr>
      </p:pic>
      <p:sp>
        <p:nvSpPr>
          <p:cNvPr id="4" name="Rectangle 3"/>
          <p:cNvSpPr/>
          <p:nvPr/>
        </p:nvSpPr>
        <p:spPr>
          <a:xfrm>
            <a:off x="246399" y="6362541"/>
            <a:ext cx="5411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https://www.flickr.com/photos/oregondot/5495544216</a:t>
            </a:r>
          </a:p>
        </p:txBody>
      </p:sp>
    </p:spTree>
    <p:extLst>
      <p:ext uri="{BB962C8B-B14F-4D97-AF65-F5344CB8AC3E}">
        <p14:creationId xmlns:p14="http://schemas.microsoft.com/office/powerpoint/2010/main" val="189004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8"/>
            <a:ext cx="2861353" cy="33082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22014" y="1972638"/>
            <a:ext cx="6195316" cy="3308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Agile</a:t>
            </a:r>
          </a:p>
          <a:p>
            <a:pPr algn="ctr"/>
            <a:r>
              <a:rPr lang="fr-FR" sz="6600" dirty="0"/>
              <a:t>Dev</a:t>
            </a:r>
          </a:p>
        </p:txBody>
      </p:sp>
      <p:cxnSp>
        <p:nvCxnSpPr>
          <p:cNvPr id="7" name="Connecteur droit avec flèche 6"/>
          <p:cNvCxnSpPr>
            <a:endCxn id="5" idx="1"/>
          </p:cNvCxnSpPr>
          <p:nvPr/>
        </p:nvCxnSpPr>
        <p:spPr>
          <a:xfrm flipV="1">
            <a:off x="4078840" y="3626778"/>
            <a:ext cx="1243174" cy="10274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2</a:t>
            </a:r>
          </a:p>
        </p:txBody>
      </p:sp>
    </p:spTree>
    <p:extLst>
      <p:ext uri="{BB962C8B-B14F-4D97-AF65-F5344CB8AC3E}">
        <p14:creationId xmlns:p14="http://schemas.microsoft.com/office/powerpoint/2010/main" val="6292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7017250" y="6315457"/>
            <a:ext cx="517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https://www.flickr.com/photos/peplop/6113686643/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0"/>
            <a:ext cx="11474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5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9"/>
            <a:ext cx="10361487" cy="10171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55843" y="2989781"/>
            <a:ext cx="10361487" cy="229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Agile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3</a:t>
            </a:r>
          </a:p>
        </p:txBody>
      </p:sp>
    </p:spTree>
    <p:extLst>
      <p:ext uri="{BB962C8B-B14F-4D97-AF65-F5344CB8AC3E}">
        <p14:creationId xmlns:p14="http://schemas.microsoft.com/office/powerpoint/2010/main" val="192020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73" y="-1205921"/>
            <a:ext cx="12400158" cy="8204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000" y="5436000"/>
            <a:ext cx="3561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https://www.flickr.com/photos/s2ublack/9270943672</a:t>
            </a:r>
          </a:p>
        </p:txBody>
      </p:sp>
    </p:spTree>
    <p:extLst>
      <p:ext uri="{BB962C8B-B14F-4D97-AF65-F5344CB8AC3E}">
        <p14:creationId xmlns:p14="http://schemas.microsoft.com/office/powerpoint/2010/main" val="331877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-10614"/>
            <a:ext cx="9938582" cy="67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deafault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86" y="1957298"/>
            <a:ext cx="2708673" cy="939424"/>
          </a:xfrm>
          <a:prstGeom prst="rect">
            <a:avLst/>
          </a:prstGeom>
        </p:spPr>
      </p:pic>
      <p:pic>
        <p:nvPicPr>
          <p:cNvPr id="5" name="Image 4" descr="clients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7" y="1416223"/>
            <a:ext cx="1936246" cy="1936246"/>
          </a:xfrm>
          <a:prstGeom prst="rect">
            <a:avLst/>
          </a:prstGeom>
        </p:spPr>
      </p:pic>
      <p:pic>
        <p:nvPicPr>
          <p:cNvPr id="6" name="Image 5" descr="icon-aji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7" y="4128759"/>
            <a:ext cx="1536112" cy="1536112"/>
          </a:xfrm>
          <a:prstGeom prst="rect">
            <a:avLst/>
          </a:prstGeom>
        </p:spPr>
      </p:pic>
      <p:pic>
        <p:nvPicPr>
          <p:cNvPr id="7" name="Image 6" descr="lk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34" y="4028095"/>
            <a:ext cx="1636776" cy="163677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429656" y="987388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970038" y="933032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385358" y="3282969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970038" y="3522191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353227" y="2826520"/>
            <a:ext cx="1735667" cy="1763536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solidFill>
              <a:schemeClr val="accent1">
                <a:shade val="95000"/>
                <a:satMod val="105000"/>
                <a:alpha val="9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02460" y="2534132"/>
            <a:ext cx="2048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@</a:t>
            </a:r>
            <a:r>
              <a:rPr lang="fr-FR" sz="3200" dirty="0" err="1"/>
              <a:t>sretiere</a:t>
            </a:r>
            <a:endParaRPr lang="fr-FR" sz="3200" dirty="0"/>
          </a:p>
        </p:txBody>
      </p:sp>
      <p:sp>
        <p:nvSpPr>
          <p:cNvPr id="13" name="Rectangle 12"/>
          <p:cNvSpPr/>
          <p:nvPr/>
        </p:nvSpPr>
        <p:spPr>
          <a:xfrm>
            <a:off x="602460" y="3575000"/>
            <a:ext cx="2828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#AgileFrance17</a:t>
            </a:r>
          </a:p>
        </p:txBody>
      </p:sp>
    </p:spTree>
    <p:extLst>
      <p:ext uri="{BB962C8B-B14F-4D97-AF65-F5344CB8AC3E}">
        <p14:creationId xmlns:p14="http://schemas.microsoft.com/office/powerpoint/2010/main" val="10638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Lean UX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26" y="0"/>
            <a:ext cx="887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2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	 	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2" y="260985"/>
            <a:ext cx="6385115" cy="4351338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93" y="1975167"/>
            <a:ext cx="6034247" cy="4619256"/>
          </a:xfrm>
          <a:prstGeom prst="rect">
            <a:avLst/>
          </a:prstGeom>
        </p:spPr>
      </p:pic>
      <p:sp>
        <p:nvSpPr>
          <p:cNvPr id="12" name="Flèche : virage 11"/>
          <p:cNvSpPr/>
          <p:nvPr/>
        </p:nvSpPr>
        <p:spPr>
          <a:xfrm flipV="1">
            <a:off x="2851504" y="4716463"/>
            <a:ext cx="2831487" cy="124409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223314" y="365125"/>
            <a:ext cx="3525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 UX ?</a:t>
            </a:r>
          </a:p>
        </p:txBody>
      </p:sp>
    </p:spTree>
    <p:extLst>
      <p:ext uri="{BB962C8B-B14F-4D97-AF65-F5344CB8AC3E}">
        <p14:creationId xmlns:p14="http://schemas.microsoft.com/office/powerpoint/2010/main" val="192458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Même chose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9323639" y="6424414"/>
            <a:ext cx="27460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https://www.codelitt.com/blog/ux-vs-ui/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95250"/>
            <a:ext cx="4762500" cy="66675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diapositive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792726"/>
                  </p:ext>
                </p:extLst>
              </p:nvPr>
            </p:nvGraphicFramePr>
            <p:xfrm>
              <a:off x="6837680" y="6889750"/>
              <a:ext cx="3048000" cy="1714500"/>
            </p:xfrm>
            <a:graphic>
              <a:graphicData uri="http://schemas.microsoft.com/office/powerpoint/2016/slidezoom">
                <pslz:sldZm>
                  <pslz:sldZmObj sldId="261" cId="778989735">
                    <pslz:zmPr id="{1CAC901D-2A38-4D12-9A79-F67FCB9720A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diapositive 7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7680" y="6889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76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9739130" y="6491253"/>
            <a:ext cx="24022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https://mockingbot.com/posts/266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42" y="649125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/>
              <a:t>http://www.e-dilik.fr/ergtonomie-web/lexperience-utilisateur-ux-vs-linterface-utilisateur-ui/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87" y="3316529"/>
            <a:ext cx="6667500" cy="2857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2" y="181620"/>
            <a:ext cx="11569521" cy="3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12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9739130" y="6491253"/>
            <a:ext cx="24022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https://mockingbot.com/posts/266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42" y="649125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/>
              <a:t>http://www.e-dilik.fr/ergtonomie-web/lexperience-utilisateur-ux-vs-linterface-utilisateur-ui/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87" y="3316529"/>
            <a:ext cx="6667500" cy="2857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2" y="181620"/>
            <a:ext cx="11569521" cy="3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8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16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Design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56203377"/>
              </p:ext>
            </p:extLst>
          </p:nvPr>
        </p:nvGraphicFramePr>
        <p:xfrm>
          <a:off x="2032000" y="11747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3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768" y="213778"/>
            <a:ext cx="10515600" cy="1325563"/>
          </a:xfrm>
        </p:spPr>
        <p:txBody>
          <a:bodyPr/>
          <a:lstStyle/>
          <a:p>
            <a:r>
              <a:rPr lang="fr-FR" dirty="0"/>
              <a:t>Et le </a:t>
            </a:r>
            <a:r>
              <a:rPr lang="fr-FR" dirty="0" err="1"/>
              <a:t>lean</a:t>
            </a:r>
            <a:r>
              <a:rPr lang="fr-FR" dirty="0"/>
              <a:t> dans tout ça ?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6355" y="-27648"/>
            <a:ext cx="595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https://www.flickr.com/photos/39908901@N06/8129765828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31" y="1381061"/>
            <a:ext cx="8062420" cy="53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843" y="1972638"/>
            <a:ext cx="2861353" cy="33082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UX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22014" y="1972638"/>
            <a:ext cx="6195316" cy="3308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 err="1"/>
              <a:t>Waterfall</a:t>
            </a:r>
            <a:endParaRPr lang="fr-FR" sz="6600" dirty="0"/>
          </a:p>
          <a:p>
            <a:pPr algn="ctr"/>
            <a:r>
              <a:rPr lang="fr-FR" sz="6600" dirty="0"/>
              <a:t>Dev</a:t>
            </a:r>
          </a:p>
        </p:txBody>
      </p:sp>
      <p:cxnSp>
        <p:nvCxnSpPr>
          <p:cNvPr id="7" name="Connecteur droit avec flèche 6"/>
          <p:cNvCxnSpPr>
            <a:endCxn id="5" idx="1"/>
          </p:cNvCxnSpPr>
          <p:nvPr/>
        </p:nvCxnSpPr>
        <p:spPr>
          <a:xfrm flipV="1">
            <a:off x="4078840" y="3626778"/>
            <a:ext cx="1243174" cy="10274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33680" y="365125"/>
            <a:ext cx="10515600" cy="1325563"/>
          </a:xfrm>
        </p:spPr>
        <p:txBody>
          <a:bodyPr/>
          <a:lstStyle/>
          <a:p>
            <a:r>
              <a:rPr lang="fr-FR" dirty="0"/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605229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126</Words>
  <Application>Microsoft Office PowerPoint</Application>
  <PresentationFormat>Grand écran</PresentationFormat>
  <Paragraphs>30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Lean UX</vt:lpstr>
      <vt:lpstr>Présentation PowerPoint</vt:lpstr>
      <vt:lpstr>Lean UX</vt:lpstr>
      <vt:lpstr>    </vt:lpstr>
      <vt:lpstr>Même chose ?</vt:lpstr>
      <vt:lpstr>Présentation PowerPoint</vt:lpstr>
      <vt:lpstr>Design</vt:lpstr>
      <vt:lpstr>Et le lean dans tout ça ?</vt:lpstr>
      <vt:lpstr>Option 1</vt:lpstr>
      <vt:lpstr>Présentation PowerPoint</vt:lpstr>
      <vt:lpstr>Option 2</vt:lpstr>
      <vt:lpstr>Présentation PowerPoint</vt:lpstr>
      <vt:lpstr>Option 3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UX</dc:title>
  <dc:creator>RETIERE Samuel</dc:creator>
  <cp:lastModifiedBy>RETIERE Samuel</cp:lastModifiedBy>
  <cp:revision>19</cp:revision>
  <dcterms:created xsi:type="dcterms:W3CDTF">2017-05-25T18:56:40Z</dcterms:created>
  <dcterms:modified xsi:type="dcterms:W3CDTF">2017-05-30T07:32:30Z</dcterms:modified>
</cp:coreProperties>
</file>